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60" r:id="rId4"/>
    <p:sldId id="261" r:id="rId5"/>
    <p:sldId id="272" r:id="rId6"/>
    <p:sldId id="268" r:id="rId7"/>
    <p:sldId id="270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660"/>
  </p:normalViewPr>
  <p:slideViewPr>
    <p:cSldViewPr>
      <p:cViewPr varScale="1">
        <p:scale>
          <a:sx n="95" d="100"/>
          <a:sy n="95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7902449693788293E-2"/>
          <c:y val="7.6752063593979888E-2"/>
          <c:w val="0.89129508117040934"/>
          <c:h val="0.46213965955974451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1960-1990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Аграрий</c:v>
                </c:pt>
                <c:pt idx="1">
                  <c:v>Скотоводство</c:v>
                </c:pt>
                <c:pt idx="2">
                  <c:v>Промышленность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2002-2013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Аграрий</c:v>
                </c:pt>
                <c:pt idx="1">
                  <c:v>Скотоводство</c:v>
                </c:pt>
                <c:pt idx="2">
                  <c:v>Промышленность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1990-2001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Аграрий</c:v>
                </c:pt>
                <c:pt idx="1">
                  <c:v>Скотоводство</c:v>
                </c:pt>
                <c:pt idx="2">
                  <c:v>Промышленность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2015-2020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Аграрий</c:v>
                </c:pt>
                <c:pt idx="1">
                  <c:v>Скотоводство</c:v>
                </c:pt>
                <c:pt idx="2">
                  <c:v>Промышленность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gapWidth val="75"/>
        <c:shape val="cylinder"/>
        <c:axId val="75729536"/>
        <c:axId val="75747712"/>
        <c:axId val="0"/>
      </c:bar3DChart>
      <c:catAx>
        <c:axId val="75729536"/>
        <c:scaling>
          <c:orientation val="minMax"/>
        </c:scaling>
        <c:axPos val="b"/>
        <c:majorTickMark val="none"/>
        <c:tickLblPos val="nextTo"/>
        <c:crossAx val="75747712"/>
        <c:crosses val="autoZero"/>
        <c:auto val="1"/>
        <c:lblAlgn val="ctr"/>
        <c:lblOffset val="100"/>
      </c:catAx>
      <c:valAx>
        <c:axId val="7574771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75729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614319043452902E-2"/>
          <c:y val="0.90528181516287265"/>
          <c:w val="0.86540099154272387"/>
          <c:h val="7.7881988871760566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5E440-BB50-4793-A191-8168610075A2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ED2E-2123-4BCA-8D66-8275A9E6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EED2E-2123-4BCA-8D66-8275A9E691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859D-2E4C-4837-8825-DBBFD6B5FC05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F2A8-939B-4136-8606-34597C04D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работа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Безработица в Хумалаге</a:t>
            </a:r>
          </a:p>
          <a:p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877272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Работа </a:t>
            </a:r>
            <a:r>
              <a:rPr lang="ru-RU" dirty="0" err="1" smtClean="0"/>
              <a:t>Фриева</a:t>
            </a:r>
            <a:r>
              <a:rPr lang="ru-RU" dirty="0" smtClean="0"/>
              <a:t> Вадима, </a:t>
            </a:r>
            <a:r>
              <a:rPr lang="ru-RU" dirty="0" err="1" smtClean="0"/>
              <a:t>уч.МКОУ</a:t>
            </a:r>
            <a:r>
              <a:rPr lang="ru-RU" dirty="0" smtClean="0"/>
              <a:t>   СОШ с.Хумалаг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Относительный график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вадим\Хи).3873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852000" cy="5040000"/>
          </a:xfrm>
          <a:prstGeom prst="rect">
            <a:avLst/>
          </a:prstGeom>
          <a:noFill/>
        </p:spPr>
      </p:pic>
      <p:pic>
        <p:nvPicPr>
          <p:cNvPr id="3075" name="Picture 3" descr="C:\Users\дом\Desktop\вадим\Хи).3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853060" cy="504056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Заслуженный работник сельского хозяйства 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Феликс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Махарбекович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Бзыков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с председателем </a:t>
            </a:r>
            <a:r>
              <a:rPr lang="ru-RU" dirty="0" smtClean="0"/>
              <a:t>колхоза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К</a:t>
            </a:r>
            <a:r>
              <a:rPr lang="ru-RU" sz="3600" dirty="0" err="1" smtClean="0"/>
              <a:t>асабиевым</a:t>
            </a:r>
            <a:r>
              <a:rPr lang="ru-RU" sz="3600" dirty="0" smtClean="0"/>
              <a:t>  Борисом .</a:t>
            </a:r>
            <a:endParaRPr lang="ru-RU" dirty="0"/>
          </a:p>
        </p:txBody>
      </p:sp>
      <p:pic>
        <p:nvPicPr>
          <p:cNvPr id="6" name="Содержимое 5" descr="2013-11-13 10.35.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2458616" cy="2168129"/>
          </a:xfrm>
        </p:spPr>
      </p:pic>
      <p:pic>
        <p:nvPicPr>
          <p:cNvPr id="7" name="Содержимое 6" descr="2013-11-13 10.35.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72200" y="1556792"/>
            <a:ext cx="2664519" cy="2160240"/>
          </a:xfrm>
        </p:spPr>
      </p:pic>
      <p:pic>
        <p:nvPicPr>
          <p:cNvPr id="8" name="Рисунок 7" descr="2013-11-13 10.35.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284984"/>
            <a:ext cx="3168352" cy="302433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Осмотр продукции на колхозе им.генерала Плиева</a:t>
            </a:r>
            <a:endParaRPr lang="ru-RU" dirty="0"/>
          </a:p>
        </p:txBody>
      </p:sp>
      <p:pic>
        <p:nvPicPr>
          <p:cNvPr id="5" name="Содержимое 4" descr="2013-11-13 10.37.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4038600" cy="3028950"/>
          </a:xfrm>
        </p:spPr>
      </p:pic>
      <p:pic>
        <p:nvPicPr>
          <p:cNvPr id="6" name="Содержимое 5" descr="2013-11-13 10.39.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348706"/>
            <a:ext cx="3754760" cy="302895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вадим\Фото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5040560" cy="55892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18864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с ведомостями о      заработных платах на колхозе .      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2952328" cy="15121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с главой АМС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с.Хумалаг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Албеговым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Таймуразом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Черменовичем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>
            <a:normAutofit/>
          </a:bodyPr>
          <a:lstStyle/>
          <a:p>
            <a:endParaRPr lang="ru-RU" sz="2000" i="1" dirty="0" smtClean="0"/>
          </a:p>
          <a:p>
            <a:endParaRPr lang="ru-RU" sz="2000" i="1" dirty="0" smtClean="0"/>
          </a:p>
          <a:p>
            <a:r>
              <a:rPr lang="ru-RU" sz="2000" i="1" dirty="0" smtClean="0"/>
              <a:t>Его мнение</a:t>
            </a:r>
            <a:r>
              <a:rPr lang="en-US" sz="2000" i="1" dirty="0" smtClean="0"/>
              <a:t> </a:t>
            </a:r>
            <a:r>
              <a:rPr lang="ru-RU" sz="2000" i="1" dirty="0" smtClean="0"/>
              <a:t>о причине безработицы в селе.</a:t>
            </a:r>
          </a:p>
          <a:p>
            <a:r>
              <a:rPr lang="ru-RU" sz="2000" i="1" dirty="0" smtClean="0"/>
              <a:t> Основной причиной по его мнению является , НЕЖЕЛАНИЕ людей трудиться на вакантных местах.  </a:t>
            </a:r>
            <a:endParaRPr lang="ru-RU" sz="2000" i="1" dirty="0"/>
          </a:p>
        </p:txBody>
      </p:sp>
      <p:pic>
        <p:nvPicPr>
          <p:cNvPr id="8" name="Содержимое 7" descr="2013-11-13 12.37.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484784"/>
            <a:ext cx="5111750" cy="36004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внимание…!</a:t>
            </a:r>
            <a:endParaRPr lang="ru-RU" dirty="0"/>
          </a:p>
        </p:txBody>
      </p:sp>
      <p:pic>
        <p:nvPicPr>
          <p:cNvPr id="12" name="Содержимое 11" descr="вупавапрапракпрпрол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86719"/>
            <a:ext cx="3744416" cy="4352925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75</Words>
  <Application>Microsoft Office PowerPoint</Application>
  <PresentationFormat>Экран (4:3)</PresentationFormat>
  <Paragraphs>17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Исследовательская работа</vt:lpstr>
      <vt:lpstr>Относительный график</vt:lpstr>
      <vt:lpstr>Заслуженный работник сельского хозяйства  Феликс Махарбекович Бзыков</vt:lpstr>
      <vt:lpstr>Встреча с председателем колхоза , Касабиевым  Борисом .</vt:lpstr>
      <vt:lpstr>Осмотр продукции на колхозе им.генерала Плиева</vt:lpstr>
      <vt:lpstr>Слайд 6</vt:lpstr>
      <vt:lpstr>Беседа с главой АМС с.Хумалаг  Албеговым Таймуразом Черменовичем </vt:lpstr>
      <vt:lpstr>Спасибо за внимание…!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XTreme</cp:lastModifiedBy>
  <cp:revision>16</cp:revision>
  <dcterms:created xsi:type="dcterms:W3CDTF">2013-11-20T03:59:53Z</dcterms:created>
  <dcterms:modified xsi:type="dcterms:W3CDTF">2013-11-19T09:08:26Z</dcterms:modified>
</cp:coreProperties>
</file>