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31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1851-019B-4D94-81A5-AD067497D46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F80DC-85E5-481A-B8F8-833BF6796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31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ufasa\Мои документы\Мои рисунки\1288206419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ufasa\Мои документы\Мои рисунки\300px-Dudar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ufasa\Мои документы\Мои рисунки\9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ufasa\Мои документы\Мои рисунки\026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ufasa\Мои документы\Мои рисунки\81503fc356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ufasa\Мои документы\Мои рисунки\22192564_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Mufasa\Мои документы\Мои рисунки\124656043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ufasa\Мои документы\Мои рисунки\22193230_q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Mufasa\Мои документы\Мои рисунки\69074921_1294713405_safarbekmalsa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ufasa\Мои документы\Мои рисунки\1247674364_osetinka-v-platke_-severnaja-osetija_-osetin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Mufasa\Мои документы\Мои рисунки\125633156328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ufasa\Мои документы\Мои рисунки\n02sakkae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Mufasa\Мои документы\Мои рисунки\Alani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Mufasa\Мои документы\Мои рисунки\Alikhan%20Kantemi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Mufasa\Мои документы\Мои рисунки\b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ufasa\Мои документы\Мои рисунки\Cossa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ufasa\Мои документы\Мои рисунки\DSC0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8136" cy="74295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Mufasa\Мои документы\Мои рисунки\Barzikay_Kuyrttaty%20K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Mufasa\Мои документы\Мои рисунки\e80432a478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ufasa\Мои документы\Мои рисунки\gazdanova_sv_pic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Mufasa\Мои документы\Мои рисунки\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Mufasa\Мои документы\Мои рисунки\ho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ufasa\Мои документы\Мои рисунки\1267779902_78331750_8--1000-350-1000-300-1000250-1000250-1000350-100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Mufasa\Мои документы\Мои рису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Mufasa\Мои документы\Мои рисунки\Or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Mufasa\Мои документы\Мои рисунки\Or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Mufasa\Мои документы\Мои рисунки\Orn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Mufasa\Мои документы\Мои рисунки\Orn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Mufasa\Мои документы\Мои рисунки\Osetin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Mufasa\Мои документы\Мои рисунки\PB01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Mufasa\Мои документы\Мои рисунки\post-445-125675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Mufasa\Мои документы\Мои рисунки\r0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222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Mufasa\Мои документы\Мои рисунки\Shavloxova_Pav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ufasa\Мои документы\Мои рисунки\%D0%9F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Mufasa\Мои документы\Мои рисунки\U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8516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Mufasa\Мои документы\Мои рисунки\Ushelie-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ufasa\Мои документы\Мои рисунки\0_26dff_713799b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ufasa\Мои документы\Мои рисунки\0_18141_e3286c4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ufasa\Мои документы\Мои рисунки\0_c27a3_5c8f3d0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ufasa\Мои документы\Мои рисунки\0_ca85c_1016fc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ufasa\Мои документы\Мои рису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Paradise</dc:creator>
  <cp:lastModifiedBy>Дом</cp:lastModifiedBy>
  <cp:revision>4</cp:revision>
  <dcterms:created xsi:type="dcterms:W3CDTF">2011-10-07T17:13:43Z</dcterms:created>
  <dcterms:modified xsi:type="dcterms:W3CDTF">2015-01-29T03:23:49Z</dcterms:modified>
</cp:coreProperties>
</file>