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F5D48A-41DD-4A74-9ED5-2EC97915BF35}" type="datetimeFigureOut">
              <a:rPr lang="ru-RU" smtClean="0"/>
              <a:t>18.05.2012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A7ED67D-17EF-409B-82A2-DA7B232D6C3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eb.snauka.ru/wp-content/uploads/2011/09/%D1%81%D1%85%D0%B5%D0%BC%D0%B02.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ПРИМЕНЕНИЕ БАЛЛЬНО-РЕЙТИНГОВОЙ СИСТЕМЫ В УЧРЕЖДЕНИЯХ ОБЩЕГО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714357"/>
          <a:ext cx="8643998" cy="6143643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301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Достоинства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Недостатки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 Отметки интуитивно понятны.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1. Отметка играет не стимулирующую, а только констатирующую роль.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2. Система проста в употреблении.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 Учитывается лишь успешность усвоения стандартного набора знаний, причем усвоения большей частью экстенсивного (выучил – воспроизвел).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3. Отметки удобны для конкурсов, вступительных экзаменов, статистики, отчётности.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 В области профильного обучения (9 – 11 классы) оценки становятся неравнозначными.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572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 Система не даёт полноценной возможности для формирования у школьников оценочной самостоятельности.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5. Система выполняет функцию внешнего контроля успешности обучения: не предполагает оценки учеником собственных действий, сопоставления его самооценки с внешней оценкой.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6. Система затрудняет индивидуализацию обучения: невозможно оценить реальные достижения каждого конкретного ребенка в сравнении с его предыдущими результатами.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7. Система является малоинформативной: по отметке часто нельзя судить о действительном уровне знаний.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214290"/>
            <a:ext cx="78440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.</a:t>
            </a:r>
            <a:r>
              <a:rPr lang="ru-RU" sz="2000" i="1" dirty="0"/>
              <a:t> </a:t>
            </a:r>
            <a:r>
              <a:rPr lang="ru-RU" sz="2000" b="1" i="1" dirty="0"/>
              <a:t>Достоинства и недостатки пятибалльной системы оценивания</a:t>
            </a:r>
            <a:endParaRPr lang="ru-RU" sz="2000" i="1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571612"/>
          <a:ext cx="8786874" cy="4929223"/>
        </p:xfrm>
        <a:graphic>
          <a:graphicData uri="http://schemas.openxmlformats.org/drawingml/2006/table">
            <a:tbl>
              <a:tblPr/>
              <a:tblGrid>
                <a:gridCol w="2347638"/>
                <a:gridCol w="6439236"/>
              </a:tblGrid>
              <a:tr h="44811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Автор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Определение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622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Аванесов В.С.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Рейтинг – это форма организации не только контроля знаний, но и учебного процесса в целом [9].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622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Ананьев Б.Г.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Рейтинг – это метод оценивания, основанный на суждениях компетентных судей [9].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92444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Боброва Л.Н.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Рейтинг – это средство оценивания, «накопленная отметка» как по отдельным дисциплинам, так и по циклу дисциплин за определённый период обучения (некоторая числовая величина, выраженная, как правило, по </a:t>
                      </a:r>
                      <a:r>
                        <a:rPr lang="ru-RU" sz="1400" b="1" dirty="0" err="1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многобалльной</a:t>
                      </a: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шкале [10].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6223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Науменко Ю.В.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Рейтинг – это метод упорядочивания обучающихся по занятым местам в зависимости от измеряемых учебных достижений [11].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69998" y="432981"/>
            <a:ext cx="6648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Подходы к понятию «рейтинг»</a:t>
            </a:r>
            <a:endParaRPr kumimoji="0" lang="ru-RU" sz="3600" b="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http://web.snauka.ru/wp-content/uploads/2011/09/%D1%81%D1%85%D0%B5%D0%BC%D0%B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00174"/>
            <a:ext cx="914400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714487"/>
          <a:ext cx="8643998" cy="4857785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37367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«+» для учащегося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«+» для учителя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10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Возможность распоряжаться своим временем самому.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Рациональное планирование учебного процесса, организации индивидуальной и творческой работы учащихся.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735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Проведение постоянной самодиагностики и самоконтроля учебных достижений.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Стимулирование эффективного обучения старшеклассников.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1028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Возможность выбора порядка выполнения учебных заданий, самостоятельное планирование работы.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Возможность своевременно вносить коррективы в организацию учебного процесса.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735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Сравнение уровня своих знаний с уровнем других учащихся.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Объективная оценка выполнения каждым учащимся всех учебных заданий.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7351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Наличие соответствующих прав (освобождение от зачёта, экзамена и т.д.).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1111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Возможность точно и объективно определять итоговую оценку по предмету.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85786" y="571480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.</a:t>
            </a:r>
            <a:r>
              <a:rPr lang="ru-RU" sz="2800" i="1" dirty="0"/>
              <a:t> </a:t>
            </a:r>
            <a:r>
              <a:rPr lang="ru-RU" sz="2800" b="1" i="1" dirty="0"/>
              <a:t>Преимущества </a:t>
            </a:r>
            <a:r>
              <a:rPr lang="ru-RU" sz="2800" b="1" i="1" dirty="0" err="1"/>
              <a:t>балльно-рейтинговой</a:t>
            </a:r>
            <a:r>
              <a:rPr lang="ru-RU" sz="2800" b="1" i="1" dirty="0"/>
              <a:t> системы оценивания</a:t>
            </a:r>
            <a:endParaRPr lang="ru-RU" sz="28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357298"/>
          <a:ext cx="8715436" cy="5283719"/>
        </p:xfrm>
        <a:graphic>
          <a:graphicData uri="http://schemas.openxmlformats.org/drawingml/2006/table">
            <a:tbl>
              <a:tblPr/>
              <a:tblGrid>
                <a:gridCol w="3220326"/>
                <a:gridCol w="5495110"/>
              </a:tblGrid>
              <a:tr h="226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Этап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4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1. Структурирование материала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Разделить материал на структурно-логические самостоятельные модули (логические блоки):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 отдельная тема или раздел;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 самостоятельный цикл лабораторных работ;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 индивидуальные домашние задания;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 индивидуальная самостоятельная работа по выбору ученика;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 разделы, выделенные для самостоятельного изучения.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2. Создание правил начисления баллов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Определить нормативные баллы  за выполнение всех заданий и задач по учебному  предмету.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3. Установка минимальных баллов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Установить минимальное количество баллов по каждому виду учебной деятельности, которое должен набрать ученик в ходе обучения.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4. Разработка рейтингового регламента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Составить свод правил и положений, на основе которых будет производиться оценивание.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5. Организация учёта успеваемости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Организовать учёт успеваемости обучающихся и расчёт их рейтингов с помощью программных средств.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6. Подведение итогов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Выставить в конце четверти общую оценку за работу, представляющую собой сумму рейтинговых оценок за отдельные модули.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530897" y="382438"/>
            <a:ext cx="57942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балльно-рейтинговой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системы</a:t>
            </a:r>
            <a:endParaRPr kumimoji="0" lang="ru-RU" sz="2400" b="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</TotalTime>
  <Words>498</Words>
  <Application>Microsoft Office PowerPoint</Application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ПРИМЕНЕНИЕ БАЛЛЬНО-РЕЙТИНГОВОЙ СИСТЕМЫ В УЧРЕЖДЕНИЯХ ОБЩЕГО ОБРАЗОВАНИЯ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БАЛЛЬНО-РЕЙТИНГОВОЙ СИСТЕМЫ В УЧРЕЖДЕНИЯХ ОБЩЕГО ОБРАЗОВАНИЯ </dc:title>
  <dc:creator>Фотон</dc:creator>
  <cp:lastModifiedBy>Фотон</cp:lastModifiedBy>
  <cp:revision>1</cp:revision>
  <dcterms:created xsi:type="dcterms:W3CDTF">2012-05-18T15:46:40Z</dcterms:created>
  <dcterms:modified xsi:type="dcterms:W3CDTF">2012-05-18T16:36:48Z</dcterms:modified>
</cp:coreProperties>
</file>