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71" r:id="rId2"/>
    <p:sldId id="257" r:id="rId3"/>
    <p:sldId id="272" r:id="rId4"/>
    <p:sldId id="273" r:id="rId5"/>
    <p:sldId id="274" r:id="rId6"/>
    <p:sldId id="270" r:id="rId7"/>
    <p:sldId id="27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B09768-ED1A-43E5-AAD5-432BEE29ECE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0FC829-95F7-45BD-90D7-BC076573C7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ulitka.com/photogallery/data/500/202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nitedsouth.ru/images/articles/navyezd_vladikavkaz_9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14752"/>
            <a:ext cx="7854696" cy="2000264"/>
          </a:xfrm>
        </p:spPr>
        <p:txBody>
          <a:bodyPr/>
          <a:lstStyle/>
          <a:p>
            <a:r>
              <a:rPr lang="ru-RU" dirty="0" smtClean="0"/>
              <a:t>Подготовила ученица 5 «А» класса</a:t>
            </a:r>
          </a:p>
          <a:p>
            <a:r>
              <a:rPr lang="ru-RU" dirty="0" smtClean="0"/>
              <a:t>Валиева </a:t>
            </a:r>
            <a:r>
              <a:rPr lang="ru-RU" dirty="0" smtClean="0"/>
              <a:t>Марина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Бзыкова</a:t>
            </a:r>
            <a:r>
              <a:rPr lang="ru-RU" smtClean="0"/>
              <a:t> Б.Т.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Современная</a:t>
            </a:r>
            <a:r>
              <a:rPr lang="en-US" dirty="0" smtClean="0"/>
              <a:t> </a:t>
            </a:r>
            <a:r>
              <a:rPr lang="ru-RU" dirty="0" smtClean="0"/>
              <a:t>Осетия. </a:t>
            </a:r>
            <a:endParaRPr lang="ru-RU" dirty="0"/>
          </a:p>
        </p:txBody>
      </p:sp>
    </p:spTree>
  </p:cSld>
  <p:clrMapOvr>
    <a:masterClrMapping/>
  </p:clrMapOvr>
  <p:transition advTm="403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Картинка 16 из 2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1" y="785795"/>
            <a:ext cx="6429420" cy="4857784"/>
          </a:xfrm>
          <a:prstGeom prst="rect">
            <a:avLst/>
          </a:prstGeom>
          <a:noFill/>
        </p:spPr>
      </p:pic>
    </p:spTree>
  </p:cSld>
  <p:clrMapOvr>
    <a:masterClrMapping/>
  </p:clrMapOvr>
  <p:transition advTm="4093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9 из 1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85728"/>
            <a:ext cx="5143536" cy="6143668"/>
          </a:xfrm>
          <a:prstGeom prst="rect">
            <a:avLst/>
          </a:prstGeom>
          <a:noFill/>
        </p:spPr>
      </p:pic>
    </p:spTree>
  </p:cSld>
  <p:clrMapOvr>
    <a:masterClrMapping/>
  </p:clrMapOvr>
  <p:transition advTm="392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6 из 19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57166"/>
            <a:ext cx="7643866" cy="5929354"/>
          </a:xfrm>
          <a:prstGeom prst="rect">
            <a:avLst/>
          </a:prstGeom>
          <a:noFill/>
        </p:spPr>
      </p:pic>
    </p:spTree>
  </p:cSld>
  <p:clrMapOvr>
    <a:masterClrMapping/>
  </p:clrMapOvr>
  <p:transition advTm="423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81" name="Picture 1" descr="Картинка 4 из 1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57166"/>
            <a:ext cx="5214974" cy="5857916"/>
          </a:xfrm>
          <a:prstGeom prst="rect">
            <a:avLst/>
          </a:prstGeom>
          <a:noFill/>
        </p:spPr>
      </p:pic>
    </p:spTree>
  </p:cSld>
  <p:clrMapOvr>
    <a:masterClrMapping/>
  </p:clrMapOvr>
  <p:transition advTm="393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Картинка 2 из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9" y="642918"/>
            <a:ext cx="5000660" cy="5500726"/>
          </a:xfrm>
          <a:prstGeom prst="rect">
            <a:avLst/>
          </a:prstGeom>
          <a:noFill/>
        </p:spPr>
      </p:pic>
    </p:spTree>
  </p:cSld>
  <p:clrMapOvr>
    <a:masterClrMapping/>
  </p:clrMapOvr>
  <p:transition advTm="3969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ossetia.ru/upload/iblock/9da/00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85794"/>
            <a:ext cx="6786610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375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428999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6576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Картинка 108 из 2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9" y="928670"/>
            <a:ext cx="6572296" cy="5143536"/>
          </a:xfrm>
          <a:prstGeom prst="rect">
            <a:avLst/>
          </a:prstGeom>
          <a:noFill/>
        </p:spPr>
      </p:pic>
    </p:spTree>
  </p:cSld>
  <p:clrMapOvr>
    <a:masterClrMapping/>
  </p:clrMapOvr>
  <p:transition advTm="4188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17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Современная Осетия.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Осетия.</dc:title>
  <dc:creator>Admin</dc:creator>
  <cp:lastModifiedBy>Дом</cp:lastModifiedBy>
  <cp:revision>17</cp:revision>
  <dcterms:created xsi:type="dcterms:W3CDTF">2011-04-17T15:01:34Z</dcterms:created>
  <dcterms:modified xsi:type="dcterms:W3CDTF">2015-01-29T03:25:31Z</dcterms:modified>
</cp:coreProperties>
</file>