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5F7C1-4F0D-4C56-A621-E6D109E46097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24D35-A6D1-4510-AC0B-C8BB937EB7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24D35-A6D1-4510-AC0B-C8BB937EB7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F2CC59-F586-4D86-94EC-6A4D88D3DE33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42C66A-5EB8-4813-9BAD-5F5914BAB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ws.md/img/upload/1dfa5f874bfcc9423af3e5937f50e876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f/f2/Coat_of_Arms_of_the_Russian_Federation.svg/479px-Coat_of_Arms_of_the_Russian_Federation.svg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 символы России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Мулдаров</a:t>
            </a:r>
            <a:r>
              <a:rPr lang="ru-RU" sz="2000" dirty="0" smtClean="0"/>
              <a:t> </a:t>
            </a:r>
            <a:r>
              <a:rPr lang="ru-RU" sz="2000" dirty="0" smtClean="0"/>
              <a:t>Эльбрус</a:t>
            </a:r>
          </a:p>
          <a:p>
            <a:r>
              <a:rPr lang="ru-RU" sz="2000" smtClean="0"/>
              <a:t> </a:t>
            </a:r>
            <a:r>
              <a:rPr lang="ru-RU" sz="2000" smtClean="0"/>
              <a:t>Учитель</a:t>
            </a:r>
            <a:r>
              <a:rPr lang="ru-RU" sz="2000" dirty="0" smtClean="0"/>
              <a:t>: </a:t>
            </a:r>
            <a:r>
              <a:rPr lang="ru-RU" sz="2000" dirty="0" err="1" smtClean="0"/>
              <a:t>Бзыкова</a:t>
            </a:r>
            <a:r>
              <a:rPr lang="ru-RU" sz="2000" dirty="0" smtClean="0"/>
              <a:t> Б.Т.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10 из 352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6 из 35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0"/>
            <a:ext cx="60007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Гимн  Российской Федерации.</a:t>
            </a:r>
          </a:p>
          <a:p>
            <a:endParaRPr lang="ru-RU" dirty="0" smtClean="0"/>
          </a:p>
          <a:p>
            <a:r>
              <a:rPr lang="ru-RU" dirty="0" smtClean="0"/>
              <a:t>Россия — священная наша держава,</a:t>
            </a:r>
            <a:br>
              <a:rPr lang="ru-RU" dirty="0" smtClean="0"/>
            </a:br>
            <a:r>
              <a:rPr lang="ru-RU" dirty="0" smtClean="0"/>
              <a:t>Россия — любимая наша страна.</a:t>
            </a:r>
            <a:br>
              <a:rPr lang="ru-RU" dirty="0" smtClean="0"/>
            </a:br>
            <a:r>
              <a:rPr lang="ru-RU" dirty="0" smtClean="0"/>
              <a:t>Могучая воля, великая слава —</a:t>
            </a:r>
            <a:br>
              <a:rPr lang="ru-RU" dirty="0" smtClean="0"/>
            </a:br>
            <a:r>
              <a:rPr lang="ru-RU" dirty="0" smtClean="0"/>
              <a:t>Твоё достоянье на все времена!</a:t>
            </a:r>
          </a:p>
          <a:p>
            <a:endParaRPr lang="ru-RU" dirty="0" smtClean="0"/>
          </a:p>
          <a:p>
            <a:r>
              <a:rPr lang="ru-RU" dirty="0" smtClean="0"/>
              <a:t>Славься, Отечество наше свободное,</a:t>
            </a:r>
            <a:br>
              <a:rPr lang="ru-RU" dirty="0" smtClean="0"/>
            </a:br>
            <a:r>
              <a:rPr lang="ru-RU" dirty="0" smtClean="0"/>
              <a:t>Братских народов союз 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 народная!</a:t>
            </a:r>
            <a:br>
              <a:rPr lang="ru-RU" dirty="0" smtClean="0"/>
            </a:br>
            <a:r>
              <a:rPr lang="ru-RU" dirty="0" smtClean="0"/>
              <a:t>Славься, страна! Мы гордимся тобой!</a:t>
            </a:r>
          </a:p>
          <a:p>
            <a:endParaRPr lang="ru-RU" dirty="0" smtClean="0"/>
          </a:p>
          <a:p>
            <a:r>
              <a:rPr lang="ru-RU" dirty="0" smtClean="0"/>
              <a:t>От южных морей до полярного края</a:t>
            </a:r>
            <a:br>
              <a:rPr lang="ru-RU" dirty="0" smtClean="0"/>
            </a:br>
            <a:r>
              <a:rPr lang="ru-RU" dirty="0" smtClean="0"/>
              <a:t>Раскинулись наши леса и поля.</a:t>
            </a:r>
            <a:br>
              <a:rPr lang="ru-RU" dirty="0" smtClean="0"/>
            </a:br>
            <a:r>
              <a:rPr lang="ru-RU" dirty="0" smtClean="0"/>
              <a:t>Одна ты на свете! Одна ты такая —</a:t>
            </a:r>
            <a:br>
              <a:rPr lang="ru-RU" dirty="0" smtClean="0"/>
            </a:br>
            <a:r>
              <a:rPr lang="ru-RU" dirty="0" smtClean="0"/>
              <a:t>Хранимая Богом родная земля!</a:t>
            </a:r>
          </a:p>
          <a:p>
            <a:endParaRPr lang="ru-RU" dirty="0" smtClean="0"/>
          </a:p>
          <a:p>
            <a:r>
              <a:rPr lang="ru-RU" dirty="0" smtClean="0"/>
              <a:t>Славься, Отечество наше свободное,</a:t>
            </a:r>
            <a:br>
              <a:rPr lang="ru-RU" dirty="0" smtClean="0"/>
            </a:br>
            <a:r>
              <a:rPr lang="ru-RU" dirty="0" smtClean="0"/>
              <a:t>Братских народов союз 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 народная!</a:t>
            </a:r>
            <a:br>
              <a:rPr lang="ru-RU" dirty="0" smtClean="0"/>
            </a:br>
            <a:r>
              <a:rPr lang="ru-RU" dirty="0" smtClean="0"/>
              <a:t>Славься, страна! Мы гордимся тобой!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92867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Широкий простор для мечты и для жизни</a:t>
            </a:r>
            <a:br>
              <a:rPr lang="ru-RU" dirty="0" smtClean="0"/>
            </a:br>
            <a:r>
              <a:rPr lang="ru-RU" dirty="0" smtClean="0"/>
              <a:t>Грядущие нам открывают года.</a:t>
            </a:r>
            <a:br>
              <a:rPr lang="ru-RU" dirty="0" smtClean="0"/>
            </a:br>
            <a:r>
              <a:rPr lang="ru-RU" dirty="0" smtClean="0"/>
              <a:t>Нам силу даёт наша верность Отчизне.</a:t>
            </a:r>
            <a:br>
              <a:rPr lang="ru-RU" dirty="0" smtClean="0"/>
            </a:br>
            <a:r>
              <a:rPr lang="ru-RU" dirty="0" smtClean="0"/>
              <a:t>Так было, так есть и так будет всегда!</a:t>
            </a:r>
          </a:p>
          <a:p>
            <a:endParaRPr lang="ru-RU" dirty="0" smtClean="0"/>
          </a:p>
          <a:p>
            <a:r>
              <a:rPr lang="ru-RU" dirty="0" smtClean="0"/>
              <a:t>Славься, Отечество наше свободное,</a:t>
            </a:r>
            <a:br>
              <a:rPr lang="ru-RU" dirty="0" smtClean="0"/>
            </a:br>
            <a:r>
              <a:rPr lang="ru-RU" dirty="0" smtClean="0"/>
              <a:t>Братских народов союз 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 народная!</a:t>
            </a:r>
            <a:br>
              <a:rPr lang="ru-RU" dirty="0" smtClean="0"/>
            </a:br>
            <a:r>
              <a:rPr lang="ru-RU" dirty="0" smtClean="0"/>
              <a:t>Славься, страна! Мы гордимся тобой 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22</Words>
  <Application>Microsoft Office PowerPoint</Application>
  <PresentationFormat>Экран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Государственные символы России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</cp:lastModifiedBy>
  <cp:revision>4</cp:revision>
  <dcterms:created xsi:type="dcterms:W3CDTF">2011-05-16T08:18:33Z</dcterms:created>
  <dcterms:modified xsi:type="dcterms:W3CDTF">2015-01-29T03:14:58Z</dcterms:modified>
</cp:coreProperties>
</file>